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25201563" cy="35999738"/>
  <p:notesSz cx="6858000" cy="9144000"/>
  <p:defaultTextStyle>
    <a:defPPr>
      <a:defRPr lang="en-US"/>
    </a:defPPr>
    <a:lvl1pPr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747838" indent="-1290638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495675" indent="-2581275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5245100" indent="-3873500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992938" indent="-5164138" algn="l" defTabSz="3495675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33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728" autoAdjust="0"/>
  </p:normalViewPr>
  <p:slideViewPr>
    <p:cSldViewPr>
      <p:cViewPr>
        <p:scale>
          <a:sx n="32" d="100"/>
          <a:sy n="32" d="100"/>
        </p:scale>
        <p:origin x="-1470" y="-84"/>
      </p:cViewPr>
      <p:guideLst>
        <p:guide orient="horz" pos="1133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1F97926-C153-4E41-8B71-BD6688B17CFB}" type="datetimeFigureOut">
              <a:rPr lang="en-US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4600CE1-B8AF-4F36-AEF3-A6F24ED87989}" type="slidenum">
              <a:rPr lang="en-US" altLang="fa-IR"/>
              <a:pPr>
                <a:defRPr/>
              </a:pPr>
              <a:t>‹#›</a:t>
            </a:fld>
            <a:endParaRPr lang="en-US" altLang="fa-IR"/>
          </a:p>
        </p:txBody>
      </p:sp>
    </p:spTree>
    <p:extLst>
      <p:ext uri="{BB962C8B-B14F-4D97-AF65-F5344CB8AC3E}">
        <p14:creationId xmlns:p14="http://schemas.microsoft.com/office/powerpoint/2010/main" val="324598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altLang="fa-IR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0942740-98FB-4078-A8A5-692968418D99}" type="slidenum">
              <a:rPr lang="en-US" altLang="fa-IR" sz="1200"/>
              <a:pPr/>
              <a:t>1</a:t>
            </a:fld>
            <a:endParaRPr lang="en-US" altLang="fa-IR" sz="1200"/>
          </a:p>
        </p:txBody>
      </p:sp>
    </p:spTree>
    <p:extLst>
      <p:ext uri="{BB962C8B-B14F-4D97-AF65-F5344CB8AC3E}">
        <p14:creationId xmlns:p14="http://schemas.microsoft.com/office/powerpoint/2010/main" val="327546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59" y="-4853"/>
            <a:ext cx="25208122" cy="360045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252024" y="9083414"/>
            <a:ext cx="15568037" cy="6321770"/>
          </a:xfrm>
        </p:spPr>
        <p:txBody>
          <a:bodyPr bIns="34972" anchor="b"/>
          <a:lstStyle>
            <a:lvl1pPr>
              <a:defRPr sz="12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341129" y="12970643"/>
            <a:ext cx="17945175" cy="1728381"/>
          </a:xfrm>
        </p:spPr>
        <p:txBody>
          <a:bodyPr tIns="34972">
            <a:normAutofit/>
          </a:bodyPr>
          <a:lstStyle>
            <a:lvl1pPr marL="0" indent="0" algn="l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C600C9-B383-4926-846D-01DC52A4B4DC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F8E48-3F30-4598-B7C1-D36628F5527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B3A735-B442-44AA-A96B-59131E2A43A1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AF5B5-E97D-4556-BA4E-629800D5742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1441664"/>
            <a:ext cx="5670352" cy="245581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1441664"/>
            <a:ext cx="16591029" cy="245581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7F4E91-FEAD-48F5-B310-820CF370281E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7BA3C-FE2E-4D66-9C3A-475E8A47020C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209383-10F5-4C1F-84D8-B2DC7F87C669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3A577-6679-4414-AFA3-92EC2977F2B8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6559" y="-4853"/>
            <a:ext cx="25208122" cy="3600459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258326" y="9064173"/>
            <a:ext cx="15574566" cy="6338584"/>
          </a:xfrm>
        </p:spPr>
        <p:txBody>
          <a:bodyPr bIns="34972" anchor="b"/>
          <a:lstStyle>
            <a:lvl1pPr algn="l">
              <a:defRPr kumimoji="0" lang="en-US" sz="12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3351808" y="12956882"/>
            <a:ext cx="17943513" cy="1727987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5400" b="0" i="0" u="none" strike="noStrike" kern="1200" cap="all" spc="15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74860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21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5821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4428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036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1643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02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88857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262FC-85BD-4355-A211-8770A4EC4C44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88A2C-E8AA-4C16-9238-93297D0D6562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8141" y="5759958"/>
            <a:ext cx="8820547" cy="19487858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3603" y="5759958"/>
            <a:ext cx="8820547" cy="19487858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F8977-59EB-4072-912F-290A82156E01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16F456-8278-4403-B332-05706653829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141" y="5759958"/>
            <a:ext cx="8820547" cy="2879979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marL="0" lvl="0" indent="0" algn="l" defTabSz="349721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7640" y="8933520"/>
            <a:ext cx="8820547" cy="16319881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53603" y="5759958"/>
            <a:ext cx="8820547" cy="2879979"/>
          </a:xfrm>
        </p:spPr>
        <p:txBody>
          <a:bodyPr anchor="b">
            <a:normAutofit/>
          </a:bodyPr>
          <a:lstStyle>
            <a:lvl1pPr marL="0" indent="0">
              <a:buNone/>
              <a:defRPr lang="en-US" sz="5400" b="0" kern="1200" cap="all" spc="153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748607" indent="0">
              <a:buNone/>
              <a:defRPr sz="7600" b="1"/>
            </a:lvl2pPr>
            <a:lvl3pPr marL="3497214" indent="0">
              <a:buNone/>
              <a:defRPr sz="6900" b="1"/>
            </a:lvl3pPr>
            <a:lvl4pPr marL="5245821" indent="0">
              <a:buNone/>
              <a:defRPr sz="6100" b="1"/>
            </a:lvl4pPr>
            <a:lvl5pPr marL="6994428" indent="0">
              <a:buNone/>
              <a:defRPr sz="6100" b="1"/>
            </a:lvl5pPr>
            <a:lvl6pPr marL="8743036" indent="0">
              <a:buNone/>
              <a:defRPr sz="6100" b="1"/>
            </a:lvl6pPr>
            <a:lvl7pPr marL="10491643" indent="0">
              <a:buNone/>
              <a:defRPr sz="6100" b="1"/>
            </a:lvl7pPr>
            <a:lvl8pPr marL="12240250" indent="0">
              <a:buNone/>
              <a:defRPr sz="6100" b="1"/>
            </a:lvl8pPr>
            <a:lvl9pPr marL="13988857" indent="0">
              <a:buNone/>
              <a:defRPr sz="6100" b="1"/>
            </a:lvl9pPr>
          </a:lstStyle>
          <a:p>
            <a:pPr marL="0" lvl="0" indent="0" algn="l" defTabSz="3497214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53603" y="8933520"/>
            <a:ext cx="8820547" cy="16319881"/>
          </a:xfrm>
        </p:spPr>
        <p:txBody>
          <a:bodyPr/>
          <a:lstStyle>
            <a:lvl1pPr>
              <a:defRPr sz="92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63062-B489-4A02-B527-B3C95995BAA4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F92B9-58A5-418C-BF6E-D2E6FB1338C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8818D3-9167-4E87-9BA6-6CF756197D79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8DEF-F91F-4807-8F0F-78CC1010E59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BC748-36FE-4FF9-93B4-5EE2128D00E5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D09B11-13B0-4813-BED2-6E0A307A167F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7354830" y="7354840"/>
            <a:ext cx="35999738" cy="2129007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marL="0" algn="ctr" defTabSz="3497214" rtl="0" eaLnBrk="1" latinLnBrk="0" hangingPunct="1"/>
            <a:endParaRPr lang="en-US" sz="6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163327" y="8273449"/>
            <a:ext cx="14364891" cy="5718735"/>
          </a:xfrm>
        </p:spPr>
        <p:txBody>
          <a:bodyPr bIns="0" anchor="b"/>
          <a:lstStyle>
            <a:lvl1pPr algn="l">
              <a:defRPr kumimoji="0" lang="en-US" sz="107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90130" y="13747472"/>
            <a:ext cx="10494530" cy="17452298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577260" y="11828706"/>
            <a:ext cx="15970802" cy="3271966"/>
          </a:xfrm>
        </p:spPr>
        <p:txBody>
          <a:bodyPr>
            <a:normAutofit/>
          </a:bodyPr>
          <a:lstStyle>
            <a:lvl1pPr marL="0" indent="0">
              <a:buNone/>
              <a:defRPr lang="en-US" sz="5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marL="0" marR="0" lvl="0" indent="0" algn="l" defTabSz="3497214" rtl="0" eaLnBrk="1" fontAlgn="auto" latinLnBrk="0" hangingPunct="1">
              <a:lnSpc>
                <a:spcPct val="100000"/>
              </a:lnSpc>
              <a:spcBef>
                <a:spcPts val="1147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7BE391-7AF4-44A1-85C6-0F6AA9F693FE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29E857-B644-4C8E-9A53-083A2ADB5F6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5591598" y="0"/>
            <a:ext cx="19609966" cy="35999738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699443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13899899"/>
            <a:ext cx="9844361" cy="2209983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26499807"/>
            <a:ext cx="9844361" cy="9499931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849870" y="9015688"/>
            <a:ext cx="15120938" cy="4553479"/>
          </a:xfrm>
        </p:spPr>
        <p:txBody>
          <a:bodyPr anchor="b"/>
          <a:lstStyle>
            <a:lvl1pPr algn="l">
              <a:defRPr sz="107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3151517" y="11446263"/>
            <a:ext cx="16802544" cy="3887972"/>
          </a:xfrm>
        </p:spPr>
        <p:txBody>
          <a:bodyPr/>
          <a:lstStyle>
            <a:lvl1pPr marL="0" indent="0">
              <a:buNone/>
              <a:defRPr sz="5400">
                <a:solidFill>
                  <a:schemeClr val="tx2"/>
                </a:solidFill>
              </a:defRPr>
            </a:lvl1pPr>
            <a:lvl2pPr marL="1748607" indent="0">
              <a:buNone/>
              <a:defRPr sz="4600"/>
            </a:lvl2pPr>
            <a:lvl3pPr marL="3497214" indent="0">
              <a:buNone/>
              <a:defRPr sz="3800"/>
            </a:lvl3pPr>
            <a:lvl4pPr marL="5245821" indent="0">
              <a:buNone/>
              <a:defRPr sz="3400"/>
            </a:lvl4pPr>
            <a:lvl5pPr marL="6994428" indent="0">
              <a:buNone/>
              <a:defRPr sz="3400"/>
            </a:lvl5pPr>
            <a:lvl6pPr marL="8743036" indent="0">
              <a:buNone/>
              <a:defRPr sz="3400"/>
            </a:lvl6pPr>
            <a:lvl7pPr marL="10491643" indent="0">
              <a:buNone/>
              <a:defRPr sz="3400"/>
            </a:lvl7pPr>
            <a:lvl8pPr marL="12240250" indent="0">
              <a:buNone/>
              <a:defRPr sz="3400"/>
            </a:lvl8pPr>
            <a:lvl9pPr marL="13988857" indent="0">
              <a:buNone/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3A86B0-9D12-4EA4-A89C-48B83F4F05A5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844A9-765E-4F09-8EAE-059ACE17A220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564" y="26512316"/>
            <a:ext cx="9850926" cy="948742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6559" y="26515778"/>
            <a:ext cx="25208122" cy="948396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8140" y="1919986"/>
            <a:ext cx="20728286" cy="2879979"/>
          </a:xfrm>
          <a:prstGeom prst="rect">
            <a:avLst/>
          </a:prstGeom>
        </p:spPr>
        <p:txBody>
          <a:bodyPr vert="horz" lIns="349721" tIns="174861" rIns="349721" bIns="17486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140" y="5777535"/>
            <a:ext cx="20728286" cy="18791722"/>
          </a:xfrm>
          <a:prstGeom prst="rect">
            <a:avLst/>
          </a:prstGeom>
        </p:spPr>
        <p:txBody>
          <a:bodyPr vert="horz" lIns="349721" tIns="174861" rIns="349721" bIns="17486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554434" y="30815776"/>
            <a:ext cx="5997972" cy="1055992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l">
              <a:defRPr sz="4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12CF5B-0843-4702-9BAB-C480087E1896}" type="datetimeFigureOut">
              <a:rPr lang="en-US" smtClean="0"/>
              <a:pPr>
                <a:defRPr/>
              </a:pPr>
              <a:t>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4537" y="32992526"/>
            <a:ext cx="13020808" cy="1439990"/>
          </a:xfrm>
          <a:prstGeom prst="rect">
            <a:avLst/>
          </a:prstGeom>
        </p:spPr>
        <p:txBody>
          <a:bodyPr vert="horz" lIns="349721" tIns="174861" rIns="349721" bIns="174861" rtlCol="0" anchor="ctr"/>
          <a:lstStyle>
            <a:lvl1pPr algn="r">
              <a:defRPr sz="3800" cap="all" spc="765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53903" y="32392531"/>
            <a:ext cx="1386086" cy="2639981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34972" tIns="34972" rIns="34972" bIns="34972" rtlCol="0" anchor="ctr">
            <a:normAutofit/>
          </a:bodyPr>
          <a:lstStyle>
            <a:lvl1pPr algn="ctr">
              <a:defRPr sz="6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C668036-80E5-4789-A24B-3CA58E88C936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3497214" rtl="0" eaLnBrk="1" latinLnBrk="0" hangingPunct="1">
        <a:spcBef>
          <a:spcPct val="0"/>
        </a:spcBef>
        <a:buNone/>
        <a:defRPr sz="10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455" indent="-1311455" algn="l" defTabSz="3497214" rtl="0" eaLnBrk="1" latinLnBrk="0" hangingPunct="1">
        <a:spcBef>
          <a:spcPts val="3060"/>
        </a:spcBef>
        <a:buFont typeface="Arial" pitchFamily="34" charset="0"/>
        <a:buNone/>
        <a:defRPr sz="6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64471" indent="-664471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1538774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2413078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3287381" indent="-664471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4196657" indent="-664471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5175877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6050181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6854540" indent="-629499" algn="l" defTabSz="3497214" rtl="0" eaLnBrk="1" latinLnBrk="0" hangingPunct="1">
        <a:spcBef>
          <a:spcPts val="1147"/>
        </a:spcBef>
        <a:buClr>
          <a:schemeClr val="accent2"/>
        </a:buClr>
        <a:buFont typeface="Wingdings" pitchFamily="2" charset="2"/>
        <a:buChar char="§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0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5821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4428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036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643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250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857" algn="l" defTabSz="3497214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00"/>
          <p:cNvGrpSpPr>
            <a:grpSpLocks/>
          </p:cNvGrpSpPr>
          <p:nvPr/>
        </p:nvGrpSpPr>
        <p:grpSpPr bwMode="auto">
          <a:xfrm>
            <a:off x="2451100" y="14927263"/>
            <a:ext cx="5454650" cy="828675"/>
            <a:chOff x="10630131" y="10054976"/>
            <a:chExt cx="3274247" cy="491795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10630131" y="10139831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27" name="Rounded Rectangle 105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5" name="Group 95"/>
          <p:cNvGrpSpPr>
            <a:grpSpLocks/>
          </p:cNvGrpSpPr>
          <p:nvPr/>
        </p:nvGrpSpPr>
        <p:grpSpPr bwMode="auto">
          <a:xfrm>
            <a:off x="10094913" y="14641513"/>
            <a:ext cx="5456237" cy="990600"/>
            <a:chOff x="10715895" y="10054976"/>
            <a:chExt cx="3274247" cy="589263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23" name="Rounded Rectangle 99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6" name="Group 92"/>
          <p:cNvGrpSpPr>
            <a:grpSpLocks/>
          </p:cNvGrpSpPr>
          <p:nvPr/>
        </p:nvGrpSpPr>
        <p:grpSpPr bwMode="auto">
          <a:xfrm>
            <a:off x="2464023" y="30211092"/>
            <a:ext cx="5456238" cy="990600"/>
            <a:chOff x="10715895" y="10054976"/>
            <a:chExt cx="3274247" cy="589263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9" name="Rounded Rectangle 94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17597438" y="14570075"/>
            <a:ext cx="5456237" cy="990600"/>
            <a:chOff x="10715895" y="10054976"/>
            <a:chExt cx="3274247" cy="589263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15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-23813" y="-34925"/>
            <a:ext cx="25280938" cy="41306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81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79" name="Text Box 103"/>
          <p:cNvSpPr txBox="1">
            <a:spLocks noChangeArrowheads="1"/>
          </p:cNvSpPr>
          <p:nvPr/>
        </p:nvSpPr>
        <p:spPr bwMode="auto">
          <a:xfrm>
            <a:off x="1921669" y="15038500"/>
            <a:ext cx="4408488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>
                <a:solidFill>
                  <a:prstClr val="black"/>
                </a:solidFill>
              </a:rPr>
              <a:t>Introduction</a:t>
            </a:r>
            <a:endParaRPr lang="en-US" altLang="fa-IR" sz="3600" b="1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0" name="TextBox 50"/>
          <p:cNvSpPr txBox="1">
            <a:spLocks noChangeArrowheads="1"/>
          </p:cNvSpPr>
          <p:nvPr/>
        </p:nvSpPr>
        <p:spPr bwMode="auto">
          <a:xfrm>
            <a:off x="5404644" y="1077989"/>
            <a:ext cx="15989300" cy="304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altLang="fa-IR" sz="5500" b="1" dirty="0">
                <a:solidFill>
                  <a:srgbClr val="FFFFFF"/>
                </a:solidFill>
                <a:latin typeface="Arial" panose="020B0604020202020204" pitchFamily="34" charset="0"/>
                <a:cs typeface="B Esfehan" panose="00000700000000000000" pitchFamily="2" charset="-78"/>
              </a:rPr>
              <a:t> 6th International Conference On School Psychology</a:t>
            </a:r>
          </a:p>
          <a:p>
            <a:pPr algn="ctr" eaLnBrk="1" hangingPunct="1"/>
            <a:endParaRPr lang="fa-IR" altLang="fa-IR" sz="4000" b="1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ctr" rtl="1" eaLnBrk="1" hangingPunct="1"/>
            <a:r>
              <a:rPr lang="en-US" altLang="fa-IR" sz="4000" b="1" dirty="0" err="1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february</a:t>
            </a:r>
            <a:r>
              <a:rPr lang="en-US" altLang="fa-IR" sz="4000" b="1" dirty="0">
                <a:solidFill>
                  <a:srgbClr val="FFFFFF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 2021</a:t>
            </a:r>
            <a:endParaRPr lang="fa-IR" altLang="fa-IR" sz="4000" b="1" dirty="0">
              <a:solidFill>
                <a:srgbClr val="FFFFFF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083" name="Text Box 165"/>
          <p:cNvSpPr txBox="1">
            <a:spLocks noChangeArrowheads="1"/>
          </p:cNvSpPr>
          <p:nvPr/>
        </p:nvSpPr>
        <p:spPr bwMode="auto">
          <a:xfrm>
            <a:off x="2002657" y="30512529"/>
            <a:ext cx="4359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>
                <a:solidFill>
                  <a:prstClr val="black"/>
                </a:solidFill>
              </a:rPr>
              <a:t>Method</a:t>
            </a:r>
            <a:endParaRPr lang="en-US" altLang="fa-IR" sz="3600" b="1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4" name="Text Box 171"/>
          <p:cNvSpPr txBox="1">
            <a:spLocks noChangeArrowheads="1"/>
          </p:cNvSpPr>
          <p:nvPr/>
        </p:nvSpPr>
        <p:spPr bwMode="auto">
          <a:xfrm>
            <a:off x="10094913" y="14927263"/>
            <a:ext cx="4438650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>
                <a:solidFill>
                  <a:prstClr val="black"/>
                </a:solidFill>
              </a:rPr>
              <a:t>Results</a:t>
            </a:r>
            <a:endParaRPr lang="en-US" altLang="fa-IR" sz="3600" b="1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5" name="Text Box 183"/>
          <p:cNvSpPr txBox="1">
            <a:spLocks noChangeArrowheads="1"/>
          </p:cNvSpPr>
          <p:nvPr/>
        </p:nvSpPr>
        <p:spPr bwMode="auto">
          <a:xfrm>
            <a:off x="17373600" y="14876575"/>
            <a:ext cx="4400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dirty="0">
                <a:solidFill>
                  <a:prstClr val="black"/>
                </a:solidFill>
              </a:rPr>
              <a:t>Discussion</a:t>
            </a:r>
            <a:endParaRPr lang="en-US" altLang="fa-IR" sz="3600" b="1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86" name="Flowchart: Card 6"/>
          <p:cNvSpPr>
            <a:spLocks/>
          </p:cNvSpPr>
          <p:nvPr/>
        </p:nvSpPr>
        <p:spPr bwMode="auto">
          <a:xfrm rot="-5400000">
            <a:off x="20211257" y="-1131094"/>
            <a:ext cx="3295650" cy="6773863"/>
          </a:xfrm>
          <a:custGeom>
            <a:avLst/>
            <a:gdLst>
              <a:gd name="T0" fmla="*/ 2147483646 w 10000"/>
              <a:gd name="T1" fmla="*/ 2147483646 h 10000"/>
              <a:gd name="T2" fmla="*/ 2147483646 w 10000"/>
              <a:gd name="T3" fmla="*/ 2147483646 h 10000"/>
              <a:gd name="T4" fmla="*/ 2147483646 w 10000"/>
              <a:gd name="T5" fmla="*/ 2147483646 h 10000"/>
              <a:gd name="T6" fmla="*/ 0 w 10000"/>
              <a:gd name="T7" fmla="*/ 2147483646 h 10000"/>
              <a:gd name="T8" fmla="*/ 2147483646 w 10000"/>
              <a:gd name="T9" fmla="*/ 2147483646 h 1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000"/>
              <a:gd name="T16" fmla="*/ 0 h 10000"/>
              <a:gd name="T17" fmla="*/ 10000 w 10000"/>
              <a:gd name="T18" fmla="*/ 10000 h 1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000" h="10000">
                <a:moveTo>
                  <a:pt x="97" y="5101"/>
                </a:moveTo>
                <a:cubicBezTo>
                  <a:pt x="707" y="2879"/>
                  <a:pt x="9868" y="4771"/>
                  <a:pt x="9880" y="5"/>
                </a:cubicBezTo>
                <a:cubicBezTo>
                  <a:pt x="9881" y="-258"/>
                  <a:pt x="9892" y="9953"/>
                  <a:pt x="10000" y="10000"/>
                </a:cubicBezTo>
                <a:lnTo>
                  <a:pt x="0" y="10000"/>
                </a:lnTo>
                <a:cubicBezTo>
                  <a:pt x="33" y="8367"/>
                  <a:pt x="65" y="6735"/>
                  <a:pt x="97" y="5101"/>
                </a:cubicBezTo>
                <a:close/>
              </a:path>
            </a:pathLst>
          </a:custGeom>
          <a:solidFill>
            <a:srgbClr val="00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/>
          <a:p>
            <a:endParaRPr lang="en-US"/>
          </a:p>
        </p:txBody>
      </p:sp>
      <p:sp>
        <p:nvSpPr>
          <p:cNvPr id="3087" name="Rectangle 67"/>
          <p:cNvSpPr>
            <a:spLocks noChangeArrowheads="1"/>
          </p:cNvSpPr>
          <p:nvPr/>
        </p:nvSpPr>
        <p:spPr bwMode="auto">
          <a:xfrm>
            <a:off x="0" y="-63500"/>
            <a:ext cx="25257125" cy="928688"/>
          </a:xfrm>
          <a:prstGeom prst="rect">
            <a:avLst/>
          </a:prstGeom>
          <a:gradFill rotWithShape="1">
            <a:gsLst>
              <a:gs pos="0">
                <a:srgbClr val="00175E"/>
              </a:gs>
              <a:gs pos="50000">
                <a:srgbClr val="002689"/>
              </a:gs>
              <a:gs pos="100000">
                <a:srgbClr val="002F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88" name="Rectangle 13"/>
          <p:cNvSpPr>
            <a:spLocks noChangeArrowheads="1"/>
          </p:cNvSpPr>
          <p:nvPr/>
        </p:nvSpPr>
        <p:spPr bwMode="auto">
          <a:xfrm>
            <a:off x="3138488" y="12261850"/>
            <a:ext cx="201453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53263" tIns="76631" rIns="153263" bIns="7663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a-IR" sz="3600" b="1">
                <a:solidFill>
                  <a:schemeClr val="bg1"/>
                </a:solidFill>
                <a:cs typeface="B Nazanin" panose="00000400000000000000" pitchFamily="2" charset="-78"/>
              </a:rPr>
              <a:t>Abstract </a:t>
            </a:r>
            <a:endParaRPr lang="en-US" altLang="fa-IR" sz="3600" b="1">
              <a:solidFill>
                <a:schemeClr val="bg1"/>
              </a:solidFill>
            </a:endParaRPr>
          </a:p>
        </p:txBody>
      </p:sp>
      <p:grpSp>
        <p:nvGrpSpPr>
          <p:cNvPr id="3089" name="Group 106"/>
          <p:cNvGrpSpPr>
            <a:grpSpLocks/>
          </p:cNvGrpSpPr>
          <p:nvPr/>
        </p:nvGrpSpPr>
        <p:grpSpPr bwMode="auto">
          <a:xfrm>
            <a:off x="17505363" y="28012778"/>
            <a:ext cx="5454650" cy="993775"/>
            <a:chOff x="10715895" y="10054976"/>
            <a:chExt cx="3274247" cy="589263"/>
          </a:xfrm>
        </p:grpSpPr>
        <p:sp>
          <p:nvSpPr>
            <p:cNvPr id="40" name="Rounded Rectangle 39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adFill>
              <a:gsLst>
                <a:gs pos="0">
                  <a:srgbClr val="0070C0"/>
                </a:gs>
                <a:gs pos="54000">
                  <a:srgbClr val="0046D2"/>
                </a:gs>
                <a:gs pos="100000">
                  <a:schemeClr val="bg1">
                    <a:alpha val="0"/>
                  </a:schemeClr>
                </a:gs>
              </a:gsLst>
              <a:lin ang="108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defTabSz="586176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600">
                <a:latin typeface="+mn-lt"/>
                <a:cs typeface="+mn-cs"/>
              </a:endParaRPr>
            </a:p>
          </p:txBody>
        </p:sp>
        <p:sp>
          <p:nvSpPr>
            <p:cNvPr id="3107" name="Rounded Rectangle 10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solidFill>
              <a:srgbClr val="003064"/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defTabSz="5861050"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defTabSz="5861050" eaLnBrk="0" fontAlgn="base" hangingPunct="0">
                <a:spcBef>
                  <a:spcPct val="0"/>
                </a:spcBef>
                <a:spcAft>
                  <a:spcPct val="0"/>
                </a:spcAft>
                <a:defRPr sz="6900"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fa-IR" altLang="fa-IR" sz="11600"/>
            </a:p>
          </p:txBody>
        </p:sp>
      </p:grpSp>
      <p:sp>
        <p:nvSpPr>
          <p:cNvPr id="3090" name="Text Box 183"/>
          <p:cNvSpPr txBox="1">
            <a:spLocks noChangeArrowheads="1"/>
          </p:cNvSpPr>
          <p:nvPr/>
        </p:nvSpPr>
        <p:spPr bwMode="auto">
          <a:xfrm>
            <a:off x="17486088" y="28350916"/>
            <a:ext cx="4403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3263" tIns="76631" rIns="153263" bIns="76631">
            <a:spAutoFit/>
          </a:bodyPr>
          <a:lstStyle>
            <a:lvl1pPr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3497263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prstClr val="black"/>
                </a:solidFill>
              </a:rPr>
              <a:t>References</a:t>
            </a:r>
            <a:endParaRPr lang="en-US" altLang="fa-IR" sz="3600" b="1" dirty="0">
              <a:solidFill>
                <a:schemeClr val="bg1"/>
              </a:solidFill>
              <a:latin typeface="Arial" panose="020B0604020202020204" pitchFamily="34" charset="0"/>
              <a:cs typeface="B Mitra" panose="00000400000000000000" pitchFamily="2" charset="-78"/>
            </a:endParaRPr>
          </a:p>
        </p:txBody>
      </p:sp>
      <p:sp>
        <p:nvSpPr>
          <p:cNvPr id="3091" name="Rectangle 67"/>
          <p:cNvSpPr>
            <a:spLocks noChangeArrowheads="1"/>
          </p:cNvSpPr>
          <p:nvPr/>
        </p:nvSpPr>
        <p:spPr bwMode="auto">
          <a:xfrm>
            <a:off x="0" y="35071050"/>
            <a:ext cx="25257125" cy="928688"/>
          </a:xfrm>
          <a:prstGeom prst="rect">
            <a:avLst/>
          </a:prstGeom>
          <a:gradFill rotWithShape="1">
            <a:gsLst>
              <a:gs pos="0">
                <a:srgbClr val="00175E"/>
              </a:gs>
              <a:gs pos="50000">
                <a:srgbClr val="002689"/>
              </a:gs>
              <a:gs pos="100000">
                <a:srgbClr val="002FA4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153263" tIns="76631" rIns="153263" bIns="76631" anchor="ctr"/>
          <a:lstStyle>
            <a:lvl1pPr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defTabSz="58610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58610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a-IR" altLang="fa-IR" sz="11600"/>
          </a:p>
        </p:txBody>
      </p:sp>
      <p:sp>
        <p:nvSpPr>
          <p:cNvPr id="3092" name="Rectangle 61"/>
          <p:cNvSpPr>
            <a:spLocks noChangeArrowheads="1"/>
          </p:cNvSpPr>
          <p:nvPr/>
        </p:nvSpPr>
        <p:spPr bwMode="auto">
          <a:xfrm>
            <a:off x="2022475" y="35204400"/>
            <a:ext cx="20849932" cy="66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Executive Committee: </a:t>
            </a:r>
            <a:r>
              <a:rPr lang="en-US" altLang="fa-IR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Fathi</a:t>
            </a:r>
            <a:r>
              <a:rPr lang="en-US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 </a:t>
            </a:r>
            <a:r>
              <a:rPr lang="en-US" altLang="fa-IR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Shaghaghi</a:t>
            </a:r>
            <a:r>
              <a:rPr lang="en-US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 Street, Between </a:t>
            </a:r>
            <a:r>
              <a:rPr lang="en-US" altLang="fa-IR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Bistoon</a:t>
            </a:r>
            <a:r>
              <a:rPr lang="en-US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 and </a:t>
            </a:r>
            <a:r>
              <a:rPr lang="en-US" altLang="fa-IR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Cehelsotoon</a:t>
            </a:r>
            <a:r>
              <a:rPr lang="en-US" altLang="fa-IR" sz="3600" dirty="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, No.76 , </a:t>
            </a:r>
            <a:r>
              <a:rPr lang="en-US" altLang="fa-IR" sz="360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5</a:t>
            </a:r>
            <a:r>
              <a:rPr lang="en-US" altLang="fa-IR" sz="3600" baseline="3000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th</a:t>
            </a:r>
            <a:r>
              <a:rPr lang="en-US" altLang="fa-IR" sz="3600" smtClean="0">
                <a:solidFill>
                  <a:schemeClr val="bg1"/>
                </a:solidFill>
                <a:latin typeface="Arial" panose="020B0604020202020204" pitchFamily="34" charset="0"/>
                <a:cs typeface="B Traffic" panose="00000400000000000000" pitchFamily="2" charset="-78"/>
              </a:rPr>
              <a:t> Floor </a:t>
            </a:r>
            <a:endParaRPr lang="en-US" altLang="fa-IR" sz="2800" dirty="0">
              <a:solidFill>
                <a:schemeClr val="bg1"/>
              </a:solidFill>
              <a:latin typeface="Arial" panose="020B0604020202020204" pitchFamily="34" charset="0"/>
              <a:cs typeface="B Farnaz" panose="00000400000000000000" pitchFamily="2" charset="-78"/>
            </a:endParaRPr>
          </a:p>
        </p:txBody>
      </p:sp>
      <p:sp>
        <p:nvSpPr>
          <p:cNvPr id="3093" name="TextBox 60"/>
          <p:cNvSpPr txBox="1">
            <a:spLocks noChangeArrowheads="1"/>
          </p:cNvSpPr>
          <p:nvPr/>
        </p:nvSpPr>
        <p:spPr bwMode="auto">
          <a:xfrm>
            <a:off x="3907768" y="4477024"/>
            <a:ext cx="20156488" cy="231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1" rIns="91421" bIns="45711"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en-US" sz="4000" b="1" dirty="0"/>
              <a:t>Title</a:t>
            </a:r>
            <a:endParaRPr lang="en-US" altLang="fa-IR" sz="4000" b="1" dirty="0">
              <a:cs typeface="B Titr" panose="000007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4800" dirty="0">
              <a:cs typeface="B Titr" panose="00000700000000000000" pitchFamily="2" charset="-78"/>
            </a:endParaRPr>
          </a:p>
          <a:p>
            <a:pPr algn="ctr" rtl="1" eaLnBrk="1" hangingPunct="1">
              <a:spcAft>
                <a:spcPts val="1988"/>
              </a:spcAft>
            </a:pPr>
            <a:endParaRPr lang="en-US" altLang="fa-IR" sz="40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3094" name="Rectangle 42"/>
          <p:cNvSpPr>
            <a:spLocks noChangeArrowheads="1"/>
          </p:cNvSpPr>
          <p:nvPr/>
        </p:nvSpPr>
        <p:spPr bwMode="auto">
          <a:xfrm>
            <a:off x="4527550" y="5497513"/>
            <a:ext cx="18432463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0" algn="ctr" eaLnBrk="1" hangingPunct="1">
              <a:spcAft>
                <a:spcPts val="1988"/>
              </a:spcAft>
            </a:pPr>
            <a:r>
              <a:rPr lang="en-US" altLang="fa-IR" sz="36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1.First </a:t>
            </a:r>
            <a:r>
              <a:rPr lang="en-US" altLang="fa-IR" sz="3600" b="1" dirty="0">
                <a:solidFill>
                  <a:prstClr val="black"/>
                </a:solidFill>
                <a:cs typeface="B Nazanin" panose="00000400000000000000" pitchFamily="2" charset="-78"/>
              </a:rPr>
              <a:t>author  2. </a:t>
            </a:r>
            <a:r>
              <a:rPr lang="en-US" altLang="fa-IR" sz="36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Second </a:t>
            </a:r>
            <a:r>
              <a:rPr lang="en-US" altLang="fa-IR" sz="3600" b="1" dirty="0">
                <a:solidFill>
                  <a:prstClr val="black"/>
                </a:solidFill>
                <a:cs typeface="B Nazanin" panose="00000400000000000000" pitchFamily="2" charset="-78"/>
              </a:rPr>
              <a:t>author </a:t>
            </a:r>
          </a:p>
          <a:p>
            <a:pPr marL="742950" lvl="0" indent="-742950" algn="ctr" eaLnBrk="1" hangingPunct="1">
              <a:spcAft>
                <a:spcPts val="1988"/>
              </a:spcAft>
              <a:buFontTx/>
              <a:buAutoNum type="arabicPeriod"/>
            </a:pPr>
            <a:r>
              <a:rPr lang="en-US" altLang="fa-IR" sz="3600" dirty="0">
                <a:solidFill>
                  <a:prstClr val="black"/>
                </a:solidFill>
                <a:cs typeface="B Nazanin" panose="00000400000000000000" pitchFamily="2" charset="-78"/>
              </a:rPr>
              <a:t>Title of the first author</a:t>
            </a:r>
          </a:p>
          <a:p>
            <a:pPr marL="742950" lvl="0" indent="-742950" algn="ctr" eaLnBrk="1" hangingPunct="1">
              <a:spcAft>
                <a:spcPts val="1988"/>
              </a:spcAft>
              <a:buFontTx/>
              <a:buAutoNum type="arabicPeriod"/>
            </a:pPr>
            <a:r>
              <a:rPr lang="en-US" altLang="fa-IR" sz="3600" dirty="0" smtClean="0">
                <a:solidFill>
                  <a:prstClr val="black"/>
                </a:solidFill>
                <a:cs typeface="B Nazanin" panose="00000400000000000000" pitchFamily="2" charset="-78"/>
              </a:rPr>
              <a:t>Title </a:t>
            </a:r>
            <a:r>
              <a:rPr lang="en-US" altLang="fa-IR" sz="3600" dirty="0">
                <a:solidFill>
                  <a:prstClr val="black"/>
                </a:solidFill>
                <a:cs typeface="B Nazanin" panose="00000400000000000000" pitchFamily="2" charset="-78"/>
              </a:rPr>
              <a:t>of the second author</a:t>
            </a:r>
          </a:p>
          <a:p>
            <a:pPr algn="ctr" rtl="1" eaLnBrk="1" hangingPunct="1">
              <a:spcAft>
                <a:spcPts val="1988"/>
              </a:spcAft>
            </a:pPr>
            <a:endParaRPr lang="fa-IR" altLang="fa-IR" sz="3600" dirty="0">
              <a:cs typeface="B Nazanin" panose="00000400000000000000" pitchFamily="2" charset="-78"/>
            </a:endParaRPr>
          </a:p>
        </p:txBody>
      </p:sp>
      <p:sp>
        <p:nvSpPr>
          <p:cNvPr id="3095" name="Rectangle 40"/>
          <p:cNvSpPr>
            <a:spLocks noChangeArrowheads="1"/>
          </p:cNvSpPr>
          <p:nvPr/>
        </p:nvSpPr>
        <p:spPr bwMode="auto">
          <a:xfrm>
            <a:off x="2022475" y="9783763"/>
            <a:ext cx="213137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/>
              <a:t>Text</a:t>
            </a:r>
            <a:endParaRPr lang="fa-IR" altLang="fa-IR" sz="24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/>
              <a:t>Text</a:t>
            </a:r>
            <a:endParaRPr lang="fa-IR" altLang="fa-IR" sz="24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/>
              <a:t>Text</a:t>
            </a:r>
            <a:endParaRPr lang="fa-IR" altLang="fa-IR" sz="24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/>
              <a:t>Text</a:t>
            </a:r>
            <a:endParaRPr lang="fa-IR" altLang="fa-IR" sz="24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/>
              <a:t>Text</a:t>
            </a:r>
            <a:endParaRPr lang="fa-IR" altLang="fa-IR" sz="24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/>
              <a:t>Text</a:t>
            </a:r>
            <a:endParaRPr lang="en-US" altLang="fa-IR" sz="2400" dirty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/>
              <a:t>Keywords:</a:t>
            </a:r>
            <a:endParaRPr lang="en-US" altLang="fa-IR" sz="2400" dirty="0">
              <a:cs typeface="B Nazanin" panose="00000400000000000000" pitchFamily="2" charset="-78"/>
            </a:endParaRPr>
          </a:p>
        </p:txBody>
      </p:sp>
      <p:sp>
        <p:nvSpPr>
          <p:cNvPr id="3096" name="Rectangle 41"/>
          <p:cNvSpPr>
            <a:spLocks noChangeArrowheads="1"/>
          </p:cNvSpPr>
          <p:nvPr/>
        </p:nvSpPr>
        <p:spPr bwMode="auto">
          <a:xfrm>
            <a:off x="16097250" y="15713075"/>
            <a:ext cx="6953250" cy="1283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 </a:t>
            </a:r>
            <a:endParaRPr lang="en-US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endParaRPr lang="fa-IR" alt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3097" name="Rectangle 41"/>
          <p:cNvSpPr>
            <a:spLocks noChangeArrowheads="1"/>
          </p:cNvSpPr>
          <p:nvPr/>
        </p:nvSpPr>
        <p:spPr bwMode="auto">
          <a:xfrm>
            <a:off x="8594725" y="15713075"/>
            <a:ext cx="7024688" cy="1948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</p:txBody>
      </p:sp>
      <p:sp>
        <p:nvSpPr>
          <p:cNvPr id="3098" name="Rectangle 41"/>
          <p:cNvSpPr>
            <a:spLocks noChangeArrowheads="1"/>
          </p:cNvSpPr>
          <p:nvPr/>
        </p:nvSpPr>
        <p:spPr bwMode="auto">
          <a:xfrm>
            <a:off x="1808163" y="15784513"/>
            <a:ext cx="6215062" cy="1449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099" name="Rectangle 41"/>
          <p:cNvSpPr>
            <a:spLocks noChangeArrowheads="1"/>
          </p:cNvSpPr>
          <p:nvPr/>
        </p:nvSpPr>
        <p:spPr bwMode="auto">
          <a:xfrm>
            <a:off x="1879600" y="31095447"/>
            <a:ext cx="621506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1800" dirty="0" smtClean="0">
              <a:cs typeface="B Nazanin" panose="00000400000000000000" pitchFamily="2" charset="-78"/>
            </a:endParaRPr>
          </a:p>
        </p:txBody>
      </p:sp>
      <p:sp>
        <p:nvSpPr>
          <p:cNvPr id="3100" name="Rectangle 41"/>
          <p:cNvSpPr>
            <a:spLocks noChangeArrowheads="1"/>
          </p:cNvSpPr>
          <p:nvPr/>
        </p:nvSpPr>
        <p:spPr bwMode="auto">
          <a:xfrm>
            <a:off x="16289338" y="29233117"/>
            <a:ext cx="6881812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3495675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  <a:endParaRPr lang="fa-IR" altLang="fa-IR" sz="2000" dirty="0" smtClean="0">
              <a:cs typeface="B Nazanin" panose="00000400000000000000" pitchFamily="2" charset="-78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</a:p>
          <a:p>
            <a:pPr lvl="0" algn="just" eaLnBrk="1" hangingPunct="1">
              <a:lnSpc>
                <a:spcPct val="150000"/>
              </a:lnSpc>
            </a:pPr>
            <a:r>
              <a:rPr lang="en-US" sz="2400" smtClean="0">
                <a:solidFill>
                  <a:prstClr val="black"/>
                </a:solidFill>
              </a:rPr>
              <a:t>Text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Text</a:t>
            </a:r>
            <a:endParaRPr lang="fa-IR" altLang="fa-IR" sz="20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eaLnBrk="1" hangingPunct="1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</a:rPr>
              <a:t>Text</a:t>
            </a:r>
          </a:p>
          <a:p>
            <a:pPr algn="just" eaLnBrk="1" hangingPunct="1">
              <a:lnSpc>
                <a:spcPct val="150000"/>
              </a:lnSpc>
            </a:pPr>
            <a:endParaRPr lang="fa-IR" altLang="fa-IR" sz="2000" dirty="0" smtClean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670" y="1175366"/>
            <a:ext cx="2448000" cy="24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25" y="1357184"/>
            <a:ext cx="3618000" cy="2412000"/>
          </a:xfrm>
          <a:prstGeom prst="rect">
            <a:avLst/>
          </a:prstGeom>
        </p:spPr>
      </p:pic>
      <p:pic>
        <p:nvPicPr>
          <p:cNvPr id="1027" name="Picture 3" descr="E:\انجمن روان شناسی تربیتی ایران\ششمین همایش\لوگوی الزهرا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806" y="1340924"/>
            <a:ext cx="2808312" cy="242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8009" y="4676914"/>
            <a:ext cx="2706116" cy="31700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a-IR" sz="4000" dirty="0" smtClean="0"/>
          </a:p>
          <a:p>
            <a:pPr algn="ctr"/>
            <a:endParaRPr lang="en-US" sz="4000" dirty="0" smtClean="0">
              <a:solidFill>
                <a:prstClr val="black"/>
              </a:solidFill>
            </a:endParaRPr>
          </a:p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Picture</a:t>
            </a:r>
          </a:p>
          <a:p>
            <a:pPr algn="ctr"/>
            <a:endParaRPr lang="fa-IR" sz="4000" dirty="0" smtClean="0"/>
          </a:p>
          <a:p>
            <a:pPr algn="ctr"/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209" y="8477492"/>
            <a:ext cx="5456237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8820150"/>
            <a:ext cx="21336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787</TotalTime>
  <Words>156</Words>
  <Application>Microsoft Office PowerPoint</Application>
  <PresentationFormat>Custom</PresentationFormat>
  <Paragraphs>123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30 DVDs</dc:creator>
  <cp:lastModifiedBy>win7</cp:lastModifiedBy>
  <cp:revision>99</cp:revision>
  <dcterms:created xsi:type="dcterms:W3CDTF">2012-04-08T13:36:46Z</dcterms:created>
  <dcterms:modified xsi:type="dcterms:W3CDTF">2021-01-22T22:08:33Z</dcterms:modified>
</cp:coreProperties>
</file>